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380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folders/1AKvWhpc9b2u0xtQuVqP5YWGkQmR687Ws" TargetMode="External"/><Relationship Id="rId2" Type="http://schemas.openxmlformats.org/officeDocument/2006/relationships/hyperlink" Target="https://drive.google.com/file/d/1Vvw3rktMluFqHLQhtBIJf_6FpqGmFxRx/view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476672"/>
            <a:ext cx="748883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Уважаемые студенты!!!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Успейте зарегистрироваться на дополнительный отборочный этап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Всероссийского молодежного кубка по менеджменту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«Управляй!!!»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Ссылка на официальные материалы с информацией о Кубке «Управляй!!!»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  <a:hlinkClick r:id="rId2"/>
              </a:rPr>
              <a:t>https://drive.google.com/file/d/1Vvw3rktMluFqHLQhtBIJf_6FpqGmFxRx/view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u="sng" dirty="0">
                <a:latin typeface="Times New Roman" pitchFamily="18" charset="0"/>
                <a:cs typeface="Times New Roman" pitchFamily="18" charset="0"/>
                <a:hlinkClick r:id="rId3"/>
              </a:rPr>
              <a:t>https://drive.google.com/drive/folders/1AKvWhpc9b2u0xtQuVqP5YWGkQmR687Ws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" t="10323" r="6452" b="13634"/>
          <a:stretch/>
        </p:blipFill>
        <p:spPr bwMode="auto">
          <a:xfrm>
            <a:off x="1115616" y="3140968"/>
            <a:ext cx="6667247" cy="349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51563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31</Words>
  <Application>Microsoft Office PowerPoint</Application>
  <PresentationFormat>Экран (4:3)</PresentationFormat>
  <Paragraphs>7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Бочкаревы</dc:creator>
  <cp:lastModifiedBy>Пользователь</cp:lastModifiedBy>
  <cp:revision>2</cp:revision>
  <dcterms:created xsi:type="dcterms:W3CDTF">2020-10-20T12:48:31Z</dcterms:created>
  <dcterms:modified xsi:type="dcterms:W3CDTF">2020-10-20T13:06:07Z</dcterms:modified>
</cp:coreProperties>
</file>